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4" r:id="rId87"/>
    <p:sldId id="345" r:id="rId88"/>
    <p:sldId id="346" r:id="rId89"/>
    <p:sldId id="347" r:id="rId90"/>
    <p:sldId id="348" r:id="rId91"/>
    <p:sldId id="349" r:id="rId92"/>
    <p:sldId id="350" r:id="rId93"/>
    <p:sldId id="351" r:id="rId94"/>
    <p:sldId id="352" r:id="rId95"/>
    <p:sldId id="353" r:id="rId96"/>
    <p:sldId id="354" r:id="rId97"/>
    <p:sldId id="355" r:id="rId98"/>
    <p:sldId id="356" r:id="rId99"/>
    <p:sldId id="357" r:id="rId100"/>
    <p:sldId id="358" r:id="rId10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notesMaster" Target="notesMasters/notesMaster1.xml"/><Relationship Id="rId103" Type="http://schemas.openxmlformats.org/officeDocument/2006/relationships/printerSettings" Target="printerSettings/printerSettings1.bin"/><Relationship Id="rId104" Type="http://schemas.openxmlformats.org/officeDocument/2006/relationships/presProps" Target="presProps.xml"/><Relationship Id="rId105" Type="http://schemas.openxmlformats.org/officeDocument/2006/relationships/viewProps" Target="viewProps.xml"/><Relationship Id="rId106" Type="http://schemas.openxmlformats.org/officeDocument/2006/relationships/theme" Target="theme/theme1.xml"/><Relationship Id="rId10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47C3A-A638-9347-A2A2-1B05FAF2B5CB}" type="datetimeFigureOut">
              <a:rPr lang="en-US" smtClean="0"/>
              <a:t>18/04/15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96EBF-C725-DF4A-8BAC-F5C202F2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62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667B58-3CB6-4040-8387-565A4C069D16}" type="slidenum">
              <a:rPr lang="en-US"/>
              <a:pPr/>
              <a:t>1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13771-2E1D-CC49-BD07-F3559D6B8A5E}" type="slidenum">
              <a:rPr lang="en-US"/>
              <a:pPr/>
              <a:t>10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4E6D95-5B1C-404C-BD21-3BD67195CEBD}" type="slidenum">
              <a:rPr lang="en-US"/>
              <a:pPr/>
              <a:t>11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8E51DD-A7F5-6344-B31B-1D79AA951D7E}" type="slidenum">
              <a:rPr lang="en-US"/>
              <a:pPr/>
              <a:t>12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E7135-F5FC-2047-A76A-A46ED3734DB8}" type="slidenum">
              <a:rPr lang="en-US"/>
              <a:pPr/>
              <a:t>13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3D85D-5FD4-244A-AF11-6DFF91FAB0FD}" type="slidenum">
              <a:rPr lang="en-US"/>
              <a:pPr/>
              <a:t>14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40E75-0A96-D748-B704-0F1C463BC549}" type="slidenum">
              <a:rPr lang="en-US"/>
              <a:pPr/>
              <a:t>15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5984AE-61DB-844B-A17B-671670F94ACB}" type="slidenum">
              <a:rPr lang="en-US"/>
              <a:pPr/>
              <a:t>16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E0EC2-1241-D543-9C36-B42F340BFC91}" type="slidenum">
              <a:rPr lang="en-US"/>
              <a:pPr/>
              <a:t>17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3F818-EEED-8F47-9D4F-047A864AAC4F}" type="slidenum">
              <a:rPr lang="en-US"/>
              <a:pPr/>
              <a:t>18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D7A4D3-13E4-5749-B953-8A70C10AEF55}" type="slidenum">
              <a:rPr lang="en-US"/>
              <a:pPr/>
              <a:t>19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F5683D-1BBD-2944-9375-B4876654B946}" type="slidenum">
              <a:rPr lang="en-US"/>
              <a:pPr/>
              <a:t>2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C44D2-BC14-9E47-8B1A-3AAE27CB6F69}" type="slidenum">
              <a:rPr lang="en-US"/>
              <a:pPr/>
              <a:t>20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1237DB-8260-7F42-AEE7-C84176C65BF8}" type="slidenum">
              <a:rPr lang="en-US"/>
              <a:pPr/>
              <a:t>21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55ABD2-ABEC-1647-82BF-525556DFA9F8}" type="slidenum">
              <a:rPr lang="en-US"/>
              <a:pPr/>
              <a:t>22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FFAA0-A264-0446-808D-733BF4916019}" type="slidenum">
              <a:rPr lang="en-US"/>
              <a:pPr/>
              <a:t>23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FAF62-DFB2-434A-87C1-B7ABF3CDF114}" type="slidenum">
              <a:rPr lang="en-US"/>
              <a:pPr/>
              <a:t>24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E7FA7-654D-5E4B-B5E1-3F01CEC507A4}" type="slidenum">
              <a:rPr lang="en-US"/>
              <a:pPr/>
              <a:t>25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1530A-E14B-4848-98A2-79199EA1DD48}" type="slidenum">
              <a:rPr lang="en-US"/>
              <a:pPr/>
              <a:t>26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D83D6-FC56-AB4E-97FD-4CF6A3CD5061}" type="slidenum">
              <a:rPr lang="en-US"/>
              <a:pPr/>
              <a:t>27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B2257-8FF9-354E-8E09-4C6ADB7494D5}" type="slidenum">
              <a:rPr lang="en-US"/>
              <a:pPr/>
              <a:t>28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56002-3751-9641-B741-9D024CEB088F}" type="slidenum">
              <a:rPr lang="en-US"/>
              <a:pPr/>
              <a:t>29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6DA54-5147-EB40-8A21-700A95F183D4}" type="slidenum">
              <a:rPr lang="en-US"/>
              <a:pPr/>
              <a:t>3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5DE18-1812-6C46-9DCE-20FCBC8DF17C}" type="slidenum">
              <a:rPr lang="en-US"/>
              <a:pPr/>
              <a:t>30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5F080D-7EE8-7F42-B6D2-9DA55D71E842}" type="slidenum">
              <a:rPr lang="en-US"/>
              <a:pPr/>
              <a:t>61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5CA16-308D-5543-9D12-CB01F7CFBADE}" type="slidenum">
              <a:rPr lang="en-US"/>
              <a:pPr/>
              <a:t>62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E7C2C-7210-DB49-8FC0-C0BF407B384B}" type="slidenum">
              <a:rPr lang="en-US"/>
              <a:pPr/>
              <a:t>63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1F9E10-B4D9-DF41-8237-28516659CF27}" type="slidenum">
              <a:rPr lang="en-US"/>
              <a:pPr/>
              <a:t>64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B89BF-90A5-E84F-A4FD-D447F0D9A301}" type="slidenum">
              <a:rPr lang="en-US"/>
              <a:pPr/>
              <a:t>65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28334-5A49-D34E-9B0E-44069BC7E8B9}" type="slidenum">
              <a:rPr lang="en-US"/>
              <a:pPr/>
              <a:t>66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69507-E342-9841-875F-68B9617E0EAF}" type="slidenum">
              <a:rPr lang="en-US"/>
              <a:pPr/>
              <a:t>67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C2F756-AF2C-314C-9C9B-5B738E47479D}" type="slidenum">
              <a:rPr lang="en-US"/>
              <a:pPr/>
              <a:t>68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6243B-FA7E-DF4F-BC28-B3781E88E26C}" type="slidenum">
              <a:rPr lang="en-US"/>
              <a:pPr/>
              <a:t>69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09D8F-DB8B-0746-A6A1-842913080842}" type="slidenum">
              <a:rPr lang="en-US"/>
              <a:pPr/>
              <a:t>4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1B204-1261-3842-80C1-28D33FA197D6}" type="slidenum">
              <a:rPr lang="en-US"/>
              <a:pPr/>
              <a:t>70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936C8-C470-0249-B7F8-ED76847B8B61}" type="slidenum">
              <a:rPr lang="en-US"/>
              <a:pPr/>
              <a:t>71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AAB7F-5F43-9840-892E-C9CE60CF9C9D}" type="slidenum">
              <a:rPr lang="en-US"/>
              <a:pPr/>
              <a:t>72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9BE60E-E107-F346-902B-4EB976C98A74}" type="slidenum">
              <a:rPr lang="en-US"/>
              <a:pPr/>
              <a:t>73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A1B2DC-CA2B-AA4E-AFE5-563C58A4E591}" type="slidenum">
              <a:rPr lang="en-US"/>
              <a:pPr/>
              <a:t>74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8172D-A99B-664E-A49C-8241A9038BE9}" type="slidenum">
              <a:rPr lang="en-US"/>
              <a:pPr/>
              <a:t>75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384BA-3E8A-8D43-97AA-F8EC5E7AFE47}" type="slidenum">
              <a:rPr lang="en-US"/>
              <a:pPr/>
              <a:t>76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B01F4-8AF2-D149-AE75-E24C221E4994}" type="slidenum">
              <a:rPr lang="en-US"/>
              <a:pPr/>
              <a:t>77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E7BEB-6B32-CE4C-AB32-A7B8AC4CB734}" type="slidenum">
              <a:rPr lang="en-US"/>
              <a:pPr/>
              <a:t>78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53757-A177-7944-86A9-CBE65A1B5873}" type="slidenum">
              <a:rPr lang="en-US"/>
              <a:pPr/>
              <a:t>79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64242-ECCB-344C-91A8-17FD43578B9A}" type="slidenum">
              <a:rPr lang="en-US"/>
              <a:pPr/>
              <a:t>5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73F7B-AF00-6849-808E-1DDC2EF0100F}" type="slidenum">
              <a:rPr lang="en-US"/>
              <a:pPr/>
              <a:t>80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3B130-40BB-054E-8E0F-8AD27E9458E3}" type="slidenum">
              <a:rPr lang="en-US"/>
              <a:pPr/>
              <a:t>81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27419-5C3B-E64F-B1E1-35A2EF8514A2}" type="slidenum">
              <a:rPr lang="en-US"/>
              <a:pPr/>
              <a:t>82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31F6A-F532-C648-AD65-872F156DB327}" type="slidenum">
              <a:rPr lang="en-US"/>
              <a:pPr/>
              <a:t>83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9A93C-84E2-CA4E-9C1C-427DE90F216D}" type="slidenum">
              <a:rPr lang="en-US"/>
              <a:pPr/>
              <a:t>84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0043C-1D30-AF4C-A71D-5FE4CF695861}" type="slidenum">
              <a:rPr lang="en-US"/>
              <a:pPr/>
              <a:t>85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74C06-B96F-1B47-B237-62F4D68F267E}" type="slidenum">
              <a:rPr lang="en-US"/>
              <a:pPr/>
              <a:t>86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9325D-810D-C947-820B-8A41393D5380}" type="slidenum">
              <a:rPr lang="en-US"/>
              <a:pPr/>
              <a:t>87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A55F9-96AB-0C49-8582-6117FDFB5DFD}" type="slidenum">
              <a:rPr lang="en-US"/>
              <a:pPr/>
              <a:t>88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9FAAB-F223-7E42-8B0C-D671F2C74D0E}" type="slidenum">
              <a:rPr lang="en-US"/>
              <a:pPr/>
              <a:t>89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61801-3415-D747-B0A1-D33F648EDD81}" type="slidenum">
              <a:rPr lang="en-US"/>
              <a:pPr/>
              <a:t>6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944549-F6EE-DE4E-A2FA-21123EAAAE6F}" type="slidenum">
              <a:rPr lang="en-US"/>
              <a:pPr/>
              <a:t>90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83D8F-A5C1-A340-BD47-9912D2F069ED}" type="slidenum">
              <a:rPr lang="en-US"/>
              <a:pPr/>
              <a:t>91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6EA4E-03A4-5F4F-B2D7-F8C45966AC4F}" type="slidenum">
              <a:rPr lang="en-US"/>
              <a:pPr/>
              <a:t>92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1AF8A-5CB4-A84C-A7D4-EDD65A0CB703}" type="slidenum">
              <a:rPr lang="en-US"/>
              <a:pPr/>
              <a:t>93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B2E3B3-6E4E-2849-AA92-864DB046A76D}" type="slidenum">
              <a:rPr lang="en-US"/>
              <a:pPr/>
              <a:t>94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96BDA-15D7-C344-AFC4-796DFEDF6E06}" type="slidenum">
              <a:rPr lang="en-US"/>
              <a:pPr/>
              <a:t>95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DB2E4-86BB-E14D-B944-AD70339CD12D}" type="slidenum">
              <a:rPr lang="en-US"/>
              <a:pPr/>
              <a:t>96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D1279-A089-004A-8D26-DAD422C426B0}" type="slidenum">
              <a:rPr lang="en-US"/>
              <a:pPr/>
              <a:t>97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C930F7-8791-2849-BE95-194BC4925B9E}" type="slidenum">
              <a:rPr lang="en-US"/>
              <a:pPr/>
              <a:t>98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EA7CD-B5A4-1B4D-BE72-F4C4D95D1042}" type="slidenum">
              <a:rPr lang="en-US"/>
              <a:pPr/>
              <a:t>99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02EE1-6E83-8D4C-AF43-8107D1C7D467}" type="slidenum">
              <a:rPr lang="en-US"/>
              <a:pPr/>
              <a:t>7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E9AD83-C90D-DF43-BBDD-5057A74A5CDA}" type="slidenum">
              <a:rPr lang="en-US"/>
              <a:pPr/>
              <a:t>100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4DFE9-8DD3-C244-A9DE-1A90E39C914D}" type="slidenum">
              <a:rPr lang="en-US"/>
              <a:pPr/>
              <a:t>8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4DB6A5-B83C-C642-9264-3E6DB038E668}" type="slidenum">
              <a:rPr lang="en-US"/>
              <a:pPr/>
              <a:t>9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5D3E-F7F3-CF45-B3FB-7938AD9D6860}" type="datetimeFigureOut">
              <a:rPr lang="en-US" smtClean="0"/>
              <a:t>18/04/15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68CD-EDBB-9B40-96AF-338F39FC4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12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5D3E-F7F3-CF45-B3FB-7938AD9D6860}" type="datetimeFigureOut">
              <a:rPr lang="en-US" smtClean="0"/>
              <a:t>18/04/15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68CD-EDBB-9B40-96AF-338F39FC4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50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5D3E-F7F3-CF45-B3FB-7938AD9D6860}" type="datetimeFigureOut">
              <a:rPr lang="en-US" smtClean="0"/>
              <a:t>18/04/15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68CD-EDBB-9B40-96AF-338F39FC4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94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5D3E-F7F3-CF45-B3FB-7938AD9D6860}" type="datetimeFigureOut">
              <a:rPr lang="en-US" smtClean="0"/>
              <a:t>18/04/15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68CD-EDBB-9B40-96AF-338F39FC4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82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5D3E-F7F3-CF45-B3FB-7938AD9D6860}" type="datetimeFigureOut">
              <a:rPr lang="en-US" smtClean="0"/>
              <a:t>18/04/15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68CD-EDBB-9B40-96AF-338F39FC4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81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5D3E-F7F3-CF45-B3FB-7938AD9D6860}" type="datetimeFigureOut">
              <a:rPr lang="en-US" smtClean="0"/>
              <a:t>18/04/15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68CD-EDBB-9B40-96AF-338F39FC4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20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5D3E-F7F3-CF45-B3FB-7938AD9D6860}" type="datetimeFigureOut">
              <a:rPr lang="en-US" smtClean="0"/>
              <a:t>18/04/15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68CD-EDBB-9B40-96AF-338F39FC4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28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5D3E-F7F3-CF45-B3FB-7938AD9D6860}" type="datetimeFigureOut">
              <a:rPr lang="en-US" smtClean="0"/>
              <a:t>18/04/15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68CD-EDBB-9B40-96AF-338F39FC4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6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5D3E-F7F3-CF45-B3FB-7938AD9D6860}" type="datetimeFigureOut">
              <a:rPr lang="en-US" smtClean="0"/>
              <a:t>18/04/15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68CD-EDBB-9B40-96AF-338F39FC4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57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5D3E-F7F3-CF45-B3FB-7938AD9D6860}" type="datetimeFigureOut">
              <a:rPr lang="en-US" smtClean="0"/>
              <a:t>18/04/15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68CD-EDBB-9B40-96AF-338F39FC4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2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5D3E-F7F3-CF45-B3FB-7938AD9D6860}" type="datetimeFigureOut">
              <a:rPr lang="en-US" smtClean="0"/>
              <a:t>18/04/15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68CD-EDBB-9B40-96AF-338F39FC4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94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65D3E-F7F3-CF45-B3FB-7938AD9D6860}" type="datetimeFigureOut">
              <a:rPr lang="en-US" smtClean="0"/>
              <a:t>18/04/15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68CD-EDBB-9B40-96AF-338F39FC4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0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0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5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>
            <a:normAutofit fontScale="90000"/>
          </a:bodyPr>
          <a:lstStyle/>
          <a:p>
            <a:r>
              <a:rPr lang="en-US" sz="17700" dirty="0"/>
              <a:t>First </a:t>
            </a:r>
            <a:r>
              <a:rPr lang="en-US" sz="17700" dirty="0" smtClean="0"/>
              <a:t>100</a:t>
            </a:r>
            <a:r>
              <a:rPr lang="en-US" sz="17700" smtClean="0"/>
              <a:t/>
            </a:r>
            <a:br>
              <a:rPr lang="en-US" sz="17700" smtClean="0"/>
            </a:br>
            <a:r>
              <a:rPr lang="en-US" sz="17700" smtClean="0"/>
              <a:t>words</a:t>
            </a:r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343400" y="2590800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1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3300"/>
              <a:t>a</a:t>
            </a:r>
            <a:endParaRPr lang="en-US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73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then</a:t>
            </a:r>
            <a:endParaRPr lang="en-US"/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42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and</a:t>
            </a:r>
            <a:endParaRPr lang="en-U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33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it</a:t>
            </a:r>
            <a:endParaRPr lang="en-US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6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go</a:t>
            </a:r>
            <a:endParaRPr lang="en-US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48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can</a:t>
            </a:r>
            <a:endParaRPr lang="en-US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54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my</a:t>
            </a:r>
            <a:endParaRPr lang="en-US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4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to</a:t>
            </a:r>
            <a:endParaRPr lang="en-US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here</a:t>
            </a:r>
            <a:endParaRPr lang="en-US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76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said</a:t>
            </a:r>
            <a:endParaRPr lang="en-US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25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went</a:t>
            </a:r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84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I</a:t>
            </a:r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am</a:t>
            </a:r>
            <a:endParaRPr lang="en-US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3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you</a:t>
            </a:r>
            <a:endParaRPr lang="en-US"/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3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was</a:t>
            </a:r>
            <a:endParaRPr lang="en-US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14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come</a:t>
            </a:r>
            <a:endParaRPr lang="en-US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18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did</a:t>
            </a:r>
            <a:endParaRPr lang="en-US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4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see</a:t>
            </a:r>
            <a:endParaRPr lang="en-US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15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got</a:t>
            </a:r>
            <a:endParaRPr lang="en-US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68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like</a:t>
            </a:r>
            <a:endParaRPr lang="en-US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69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he</a:t>
            </a:r>
            <a:endParaRPr lang="en-US"/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9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saw</a:t>
            </a:r>
            <a:endParaRPr lang="en-US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60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we</a:t>
            </a:r>
            <a:endParaRPr lang="en-US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40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had</a:t>
            </a:r>
            <a:endParaRPr lang="en-US"/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are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91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get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74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no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08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me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2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for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1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this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70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her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74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will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4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into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7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at</a:t>
            </a:r>
            <a:endParaRPr lang="en-US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32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over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19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too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57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big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3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have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2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on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89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34290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with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6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962400"/>
            <a:ext cx="8839200" cy="2514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down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8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there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5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Dad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86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Mum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79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the</a:t>
            </a:r>
            <a:endParaRPr lang="en-US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14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put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1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4800">
                <a:latin typeface="Tahoma" charset="0"/>
                <a:ea typeface="ＭＳ Ｐゴシック" charset="0"/>
                <a:cs typeface="ＭＳ Ｐゴシック" charset="0"/>
              </a:rPr>
              <a:t>little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55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today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00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Father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1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Mother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11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has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63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good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40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not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be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12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so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06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look</a:t>
            </a:r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92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pPr eaLnBrk="1" hangingPunct="1"/>
            <a:r>
              <a:rPr lang="en-US" sz="17700">
                <a:latin typeface="Tahoma" charset="0"/>
                <a:ea typeface="ＭＳ Ｐゴシック" charset="0"/>
                <a:cs typeface="ＭＳ Ｐゴシック" charset="0"/>
              </a:rPr>
              <a:t>of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16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came</a:t>
            </a:r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35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children</a:t>
            </a:r>
            <a:endParaRPr lang="en-US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5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very</a:t>
            </a:r>
            <a:endParaRPr lang="en-US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54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what</a:t>
            </a:r>
            <a:endParaRPr lang="en-US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79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want</a:t>
            </a:r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4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now</a:t>
            </a:r>
            <a:endParaRPr 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70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from</a:t>
            </a:r>
            <a:endParaRPr 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your</a:t>
            </a:r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39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one</a:t>
            </a:r>
            <a:endParaRPr lang="en-US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42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in</a:t>
            </a:r>
            <a:endParaRPr 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99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if</a:t>
            </a:r>
            <a:endParaRPr lang="en-U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07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play</a:t>
            </a:r>
            <a:endParaRPr lang="en-US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15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away</a:t>
            </a:r>
            <a:endParaRPr lang="en-US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55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us</a:t>
            </a:r>
            <a:endParaRPr lang="en-US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2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where</a:t>
            </a:r>
            <a:endParaRPr lang="en-US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83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house</a:t>
            </a:r>
            <a:endParaRPr lang="en-US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43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as</a:t>
            </a:r>
            <a:endParaRPr lang="en-US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4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his</a:t>
            </a:r>
            <a:endParaRPr lang="en-US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09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they</a:t>
            </a:r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5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help</a:t>
            </a:r>
            <a:endParaRPr lang="en-US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31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up</a:t>
            </a:r>
            <a:endParaRPr 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71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back</a:t>
            </a:r>
            <a:endParaRPr lang="en-US"/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81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out</a:t>
            </a:r>
            <a:endParaRPr lang="en-US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23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after</a:t>
            </a:r>
            <a:endParaRPr lang="en-US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80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them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21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95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17700"/>
              <a:t>make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84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home</a:t>
            </a:r>
            <a:endParaRPr lang="en-US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41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when</a:t>
            </a:r>
            <a:endParaRPr lang="en-US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would</a:t>
            </a:r>
            <a:endParaRPr lang="en-US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13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ask</a:t>
            </a:r>
            <a:endParaRPr lang="en-US"/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2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some</a:t>
            </a:r>
            <a:endParaRPr lang="en-US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is</a:t>
            </a:r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03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she</a:t>
            </a:r>
            <a:endParaRPr lang="en-US"/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87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all</a:t>
            </a:r>
            <a:endParaRPr lang="en-US"/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79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but</a:t>
            </a:r>
            <a:endParaRPr lang="en-US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60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him</a:t>
            </a:r>
            <a:endParaRPr lang="en-US"/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49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do</a:t>
            </a:r>
            <a:endParaRPr lang="en-US"/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call</a:t>
            </a:r>
            <a:endParaRPr lang="en-US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47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shout</a:t>
            </a:r>
            <a:endParaRPr lang="en-US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4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were</a:t>
            </a:r>
            <a:endParaRPr lang="en-US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32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just</a:t>
            </a:r>
            <a:endParaRPr lang="en-US"/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58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895600"/>
          </a:xfrm>
        </p:spPr>
        <p:txBody>
          <a:bodyPr/>
          <a:lstStyle/>
          <a:p>
            <a:r>
              <a:rPr lang="en-US" sz="17700"/>
              <a:t>their</a:t>
            </a:r>
            <a:endParaRPr lang="en-US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4359275" y="2560638"/>
            <a:ext cx="181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68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2000">
        <p:cut/>
      </p:transition>
    </mc:Choice>
    <mc:Fallback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171</Words>
  <Application>Microsoft Macintosh PowerPoint</Application>
  <PresentationFormat>On-screen Show (4:3)</PresentationFormat>
  <Paragraphs>170</Paragraphs>
  <Slides>100</Slides>
  <Notes>70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1" baseType="lpstr">
      <vt:lpstr>Office Theme</vt:lpstr>
      <vt:lpstr>First 100 words</vt:lpstr>
      <vt:lpstr>I</vt:lpstr>
      <vt:lpstr>we</vt:lpstr>
      <vt:lpstr>at</vt:lpstr>
      <vt:lpstr>the</vt:lpstr>
      <vt:lpstr>look</vt:lpstr>
      <vt:lpstr>in</vt:lpstr>
      <vt:lpstr>up</vt:lpstr>
      <vt:lpstr>is</vt:lpstr>
      <vt:lpstr>a</vt:lpstr>
      <vt:lpstr>and</vt:lpstr>
      <vt:lpstr>it</vt:lpstr>
      <vt:lpstr>go</vt:lpstr>
      <vt:lpstr>can</vt:lpstr>
      <vt:lpstr>my</vt:lpstr>
      <vt:lpstr>to</vt:lpstr>
      <vt:lpstr>here</vt:lpstr>
      <vt:lpstr>said</vt:lpstr>
      <vt:lpstr>went</vt:lpstr>
      <vt:lpstr>am</vt:lpstr>
      <vt:lpstr>you</vt:lpstr>
      <vt:lpstr>was</vt:lpstr>
      <vt:lpstr>come</vt:lpstr>
      <vt:lpstr>did</vt:lpstr>
      <vt:lpstr>see</vt:lpstr>
      <vt:lpstr>got</vt:lpstr>
      <vt:lpstr>like</vt:lpstr>
      <vt:lpstr>he</vt:lpstr>
      <vt:lpstr>saw</vt:lpstr>
      <vt:lpstr>had</vt:lpstr>
      <vt:lpstr>are</vt:lpstr>
      <vt:lpstr>get</vt:lpstr>
      <vt:lpstr>no</vt:lpstr>
      <vt:lpstr>me</vt:lpstr>
      <vt:lpstr>for</vt:lpstr>
      <vt:lpstr>this</vt:lpstr>
      <vt:lpstr>her</vt:lpstr>
      <vt:lpstr>will</vt:lpstr>
      <vt:lpstr>into</vt:lpstr>
      <vt:lpstr>over</vt:lpstr>
      <vt:lpstr>too</vt:lpstr>
      <vt:lpstr>big</vt:lpstr>
      <vt:lpstr>have</vt:lpstr>
      <vt:lpstr>on</vt:lpstr>
      <vt:lpstr>with</vt:lpstr>
      <vt:lpstr>down</vt:lpstr>
      <vt:lpstr>there</vt:lpstr>
      <vt:lpstr>Dad</vt:lpstr>
      <vt:lpstr>Mum</vt:lpstr>
      <vt:lpstr>put</vt:lpstr>
      <vt:lpstr>little</vt:lpstr>
      <vt:lpstr>today</vt:lpstr>
      <vt:lpstr>Father</vt:lpstr>
      <vt:lpstr>Mother</vt:lpstr>
      <vt:lpstr>has</vt:lpstr>
      <vt:lpstr>good</vt:lpstr>
      <vt:lpstr>not</vt:lpstr>
      <vt:lpstr>be</vt:lpstr>
      <vt:lpstr>so</vt:lpstr>
      <vt:lpstr>of</vt:lpstr>
      <vt:lpstr>came</vt:lpstr>
      <vt:lpstr>children</vt:lpstr>
      <vt:lpstr>very</vt:lpstr>
      <vt:lpstr>what</vt:lpstr>
      <vt:lpstr>want</vt:lpstr>
      <vt:lpstr>now</vt:lpstr>
      <vt:lpstr>from</vt:lpstr>
      <vt:lpstr>your</vt:lpstr>
      <vt:lpstr>one</vt:lpstr>
      <vt:lpstr>if</vt:lpstr>
      <vt:lpstr>play</vt:lpstr>
      <vt:lpstr>away</vt:lpstr>
      <vt:lpstr>us</vt:lpstr>
      <vt:lpstr>where</vt:lpstr>
      <vt:lpstr>house</vt:lpstr>
      <vt:lpstr>as</vt:lpstr>
      <vt:lpstr>his</vt:lpstr>
      <vt:lpstr>they</vt:lpstr>
      <vt:lpstr>help</vt:lpstr>
      <vt:lpstr>back</vt:lpstr>
      <vt:lpstr>out</vt:lpstr>
      <vt:lpstr>after</vt:lpstr>
      <vt:lpstr>them</vt:lpstr>
      <vt:lpstr>make</vt:lpstr>
      <vt:lpstr>home</vt:lpstr>
      <vt:lpstr>when</vt:lpstr>
      <vt:lpstr>would</vt:lpstr>
      <vt:lpstr>ask</vt:lpstr>
      <vt:lpstr>some</vt:lpstr>
      <vt:lpstr>she</vt:lpstr>
      <vt:lpstr>all</vt:lpstr>
      <vt:lpstr>but</vt:lpstr>
      <vt:lpstr>him</vt:lpstr>
      <vt:lpstr>do</vt:lpstr>
      <vt:lpstr>call</vt:lpstr>
      <vt:lpstr>shout</vt:lpstr>
      <vt:lpstr>were</vt:lpstr>
      <vt:lpstr>just</vt:lpstr>
      <vt:lpstr>their</vt:lpstr>
      <vt:lpstr>then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Johnson</dc:creator>
  <cp:lastModifiedBy>Louise Johnson</cp:lastModifiedBy>
  <cp:revision>3</cp:revision>
  <dcterms:created xsi:type="dcterms:W3CDTF">2014-12-10T01:12:40Z</dcterms:created>
  <dcterms:modified xsi:type="dcterms:W3CDTF">2015-04-18T02:37:34Z</dcterms:modified>
</cp:coreProperties>
</file>